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61" r:id="rId5"/>
    <p:sldId id="267" r:id="rId6"/>
    <p:sldId id="268" r:id="rId7"/>
    <p:sldId id="262" r:id="rId8"/>
    <p:sldId id="269" r:id="rId9"/>
    <p:sldId id="270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9" d="100"/>
          <a:sy n="69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9B73AC-D694-44AE-AAB4-02B3D029B0B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24403BC-11A2-4290-ABC5-112A39CBE0C0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sz="2000" b="1" dirty="0" smtClean="0">
              <a:latin typeface="Arial" pitchFamily="34" charset="0"/>
              <a:cs typeface="Arial" pitchFamily="34" charset="0"/>
            </a:rPr>
            <a:t>RELACIÓN CON EL MUNDO. </a:t>
          </a:r>
        </a:p>
        <a:p>
          <a:r>
            <a:rPr lang="es-ES" sz="2000" b="1" dirty="0" smtClean="0">
              <a:latin typeface="Arial" pitchFamily="34" charset="0"/>
              <a:cs typeface="Arial" pitchFamily="34" charset="0"/>
            </a:rPr>
            <a:t>MEJORAR EL MUNDO .</a:t>
          </a:r>
        </a:p>
      </dgm:t>
    </dgm:pt>
    <dgm:pt modelId="{BB53E9A9-6511-40E0-88D8-115849906A35}" type="parTrans" cxnId="{439402C9-E746-47DB-B155-F09609C6400D}">
      <dgm:prSet/>
      <dgm:spPr/>
      <dgm:t>
        <a:bodyPr/>
        <a:lstStyle/>
        <a:p>
          <a:endParaRPr lang="es-ES"/>
        </a:p>
      </dgm:t>
    </dgm:pt>
    <dgm:pt modelId="{C4B5B12B-E7F5-48DF-9815-95A8484E611B}" type="sibTrans" cxnId="{439402C9-E746-47DB-B155-F09609C6400D}">
      <dgm:prSet/>
      <dgm:spPr/>
      <dgm:t>
        <a:bodyPr/>
        <a:lstStyle/>
        <a:p>
          <a:endParaRPr lang="es-ES"/>
        </a:p>
      </dgm:t>
    </dgm:pt>
    <dgm:pt modelId="{3E5E741C-6458-4A90-8826-DFDB857CD0CC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S" sz="2000" b="1" dirty="0" smtClean="0">
              <a:latin typeface="Arial" pitchFamily="34" charset="0"/>
              <a:cs typeface="Arial" pitchFamily="34" charset="0"/>
            </a:rPr>
            <a:t>RELACIÓN CON UN@ MISM@ </a:t>
          </a:r>
        </a:p>
        <a:p>
          <a:pPr algn="ctr"/>
          <a:r>
            <a:rPr lang="es-ES" sz="2000" b="1" dirty="0" smtClean="0">
              <a:latin typeface="Arial" pitchFamily="34" charset="0"/>
              <a:cs typeface="Arial" pitchFamily="34" charset="0"/>
            </a:rPr>
            <a:t>AUTOESTIMA-REFLEXIÓN-ACEPTACIÓN.</a:t>
          </a:r>
        </a:p>
      </dgm:t>
    </dgm:pt>
    <dgm:pt modelId="{DBDF1420-8EFC-434B-A8C4-CABC58AF58D5}" type="parTrans" cxnId="{CCC38DE3-149F-4118-8297-5A8F0FBD8F59}">
      <dgm:prSet/>
      <dgm:spPr/>
      <dgm:t>
        <a:bodyPr/>
        <a:lstStyle/>
        <a:p>
          <a:endParaRPr lang="es-ES"/>
        </a:p>
      </dgm:t>
    </dgm:pt>
    <dgm:pt modelId="{24B634AF-7859-476A-9120-EE2017746303}" type="sibTrans" cxnId="{CCC38DE3-149F-4118-8297-5A8F0FBD8F59}">
      <dgm:prSet/>
      <dgm:spPr/>
      <dgm:t>
        <a:bodyPr/>
        <a:lstStyle/>
        <a:p>
          <a:endParaRPr lang="es-ES"/>
        </a:p>
      </dgm:t>
    </dgm:pt>
    <dgm:pt modelId="{EA0190B4-CBBE-453F-91D5-8A4DEDED8BCC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sz="3000" dirty="0" smtClean="0"/>
            <a:t>                                                                  </a:t>
          </a:r>
          <a:r>
            <a:rPr lang="es-ES" sz="2000" b="1" dirty="0" smtClean="0">
              <a:latin typeface="Arial" pitchFamily="34" charset="0"/>
              <a:cs typeface="Arial" pitchFamily="34" charset="0"/>
            </a:rPr>
            <a:t>SER FELIZ  </a:t>
          </a:r>
          <a:endParaRPr lang="es-ES" sz="2000" b="1" dirty="0">
            <a:latin typeface="Arial" pitchFamily="34" charset="0"/>
            <a:cs typeface="Arial" pitchFamily="34" charset="0"/>
          </a:endParaRPr>
        </a:p>
      </dgm:t>
    </dgm:pt>
    <dgm:pt modelId="{74208836-AB98-43C2-AC62-001AC0C641FE}" type="sibTrans" cxnId="{6B43CC26-BF5B-4FC8-A09B-C76DCA46834E}">
      <dgm:prSet/>
      <dgm:spPr/>
      <dgm:t>
        <a:bodyPr/>
        <a:lstStyle/>
        <a:p>
          <a:endParaRPr lang="es-ES"/>
        </a:p>
      </dgm:t>
    </dgm:pt>
    <dgm:pt modelId="{952AF4C6-D260-4C31-AE36-8E09F59B4A38}" type="parTrans" cxnId="{6B43CC26-BF5B-4FC8-A09B-C76DCA46834E}">
      <dgm:prSet/>
      <dgm:spPr/>
      <dgm:t>
        <a:bodyPr/>
        <a:lstStyle/>
        <a:p>
          <a:endParaRPr lang="es-ES"/>
        </a:p>
      </dgm:t>
    </dgm:pt>
    <dgm:pt modelId="{AEB4163F-572A-4951-B15F-00485E58A6B7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sz="2000" b="1" dirty="0" smtClean="0">
              <a:latin typeface="Arial" pitchFamily="34" charset="0"/>
              <a:cs typeface="Arial" pitchFamily="34" charset="0"/>
            </a:rPr>
            <a:t>RELACIÓN CON  DIOS.  </a:t>
          </a:r>
        </a:p>
        <a:p>
          <a:r>
            <a:rPr lang="es-ES" sz="2000" b="1" dirty="0" smtClean="0">
              <a:latin typeface="Arial" pitchFamily="34" charset="0"/>
              <a:cs typeface="Arial" pitchFamily="34" charset="0"/>
            </a:rPr>
            <a:t>CREER </a:t>
          </a:r>
        </a:p>
      </dgm:t>
    </dgm:pt>
    <dgm:pt modelId="{0BEC5822-A7E5-47A4-85A0-DAF18D610D15}" type="sibTrans" cxnId="{33D49595-67A6-46D8-8E8B-F0B71C36D6BA}">
      <dgm:prSet/>
      <dgm:spPr/>
      <dgm:t>
        <a:bodyPr/>
        <a:lstStyle/>
        <a:p>
          <a:endParaRPr lang="es-ES"/>
        </a:p>
      </dgm:t>
    </dgm:pt>
    <dgm:pt modelId="{0F6AF38F-2B38-49C9-BB1A-B800FC61E61D}" type="parTrans" cxnId="{33D49595-67A6-46D8-8E8B-F0B71C36D6BA}">
      <dgm:prSet/>
      <dgm:spPr/>
      <dgm:t>
        <a:bodyPr/>
        <a:lstStyle/>
        <a:p>
          <a:endParaRPr lang="es-ES"/>
        </a:p>
      </dgm:t>
    </dgm:pt>
    <dgm:pt modelId="{3B112ED6-780E-4AA3-BF92-F9F4993F6923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sz="2200" dirty="0" smtClean="0"/>
            <a:t>  </a:t>
          </a:r>
          <a:r>
            <a:rPr lang="es-ES" sz="2000" b="1" dirty="0" smtClean="0">
              <a:latin typeface="Arial" pitchFamily="34" charset="0"/>
              <a:cs typeface="Arial" pitchFamily="34" charset="0"/>
            </a:rPr>
            <a:t>RELACIÓN CON L@S DEMÁS.</a:t>
          </a:r>
        </a:p>
        <a:p>
          <a:r>
            <a:rPr lang="es-ES" sz="2000" b="1" dirty="0" smtClean="0">
              <a:latin typeface="Arial" pitchFamily="34" charset="0"/>
              <a:cs typeface="Arial" pitchFamily="34" charset="0"/>
            </a:rPr>
            <a:t>AMAR- CREAR COMUNIDAD.</a:t>
          </a:r>
        </a:p>
      </dgm:t>
    </dgm:pt>
    <dgm:pt modelId="{A5B2E4D6-0A0E-43AE-9D79-1465DDD8C847}" type="parTrans" cxnId="{73E8EE96-19AC-415D-ACD5-84973684C930}">
      <dgm:prSet/>
      <dgm:spPr/>
      <dgm:t>
        <a:bodyPr/>
        <a:lstStyle/>
        <a:p>
          <a:endParaRPr lang="es-ES"/>
        </a:p>
      </dgm:t>
    </dgm:pt>
    <dgm:pt modelId="{644C8B36-F7DF-4E62-B229-478C5E329892}" type="sibTrans" cxnId="{73E8EE96-19AC-415D-ACD5-84973684C930}">
      <dgm:prSet/>
      <dgm:spPr/>
      <dgm:t>
        <a:bodyPr/>
        <a:lstStyle/>
        <a:p>
          <a:endParaRPr lang="es-ES"/>
        </a:p>
      </dgm:t>
    </dgm:pt>
    <dgm:pt modelId="{7D8E4908-D161-48C8-AB9D-CE0BCE1F1FB6}" type="pres">
      <dgm:prSet presAssocID="{4C9B73AC-D694-44AE-AAB4-02B3D029B0B9}" presName="Name0" presStyleCnt="0">
        <dgm:presLayoutVars>
          <dgm:dir/>
          <dgm:animLvl val="lvl"/>
          <dgm:resizeHandles val="exact"/>
        </dgm:presLayoutVars>
      </dgm:prSet>
      <dgm:spPr/>
    </dgm:pt>
    <dgm:pt modelId="{B19BA6A6-3AC8-44E5-9D6E-06B2716351F0}" type="pres">
      <dgm:prSet presAssocID="{EA0190B4-CBBE-453F-91D5-8A4DEDED8BCC}" presName="Name8" presStyleCnt="0"/>
      <dgm:spPr/>
    </dgm:pt>
    <dgm:pt modelId="{EF59F837-1697-4E60-9304-61B337D978BB}" type="pres">
      <dgm:prSet presAssocID="{EA0190B4-CBBE-453F-91D5-8A4DEDED8BCC}" presName="level" presStyleLbl="node1" presStyleIdx="0" presStyleCnt="5" custScaleX="14621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5C5765-0EF2-4DAC-ACFB-46EA750952E5}" type="pres">
      <dgm:prSet presAssocID="{EA0190B4-CBBE-453F-91D5-8A4DEDED8BC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4DAB6B-FA18-41C7-A507-7D2B419797F1}" type="pres">
      <dgm:prSet presAssocID="{AEB4163F-572A-4951-B15F-00485E58A6B7}" presName="Name8" presStyleCnt="0"/>
      <dgm:spPr/>
    </dgm:pt>
    <dgm:pt modelId="{F810FF7D-39AE-49F0-A9E7-2BBDCA14656A}" type="pres">
      <dgm:prSet presAssocID="{AEB4163F-572A-4951-B15F-00485E58A6B7}" presName="level" presStyleLbl="node1" presStyleIdx="1" presStyleCnt="5" custScaleX="153284" custLinFactNeighborX="737" custLinFactNeighborY="147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EC1AAF-EAF1-4B82-98E8-799F55905296}" type="pres">
      <dgm:prSet presAssocID="{AEB4163F-572A-4951-B15F-00485E58A6B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C68519-8745-495A-90A9-1E2E1170B2EC}" type="pres">
      <dgm:prSet presAssocID="{024403BC-11A2-4290-ABC5-112A39CBE0C0}" presName="Name8" presStyleCnt="0"/>
      <dgm:spPr/>
    </dgm:pt>
    <dgm:pt modelId="{6F251510-13B9-4B81-A626-4F924C82541E}" type="pres">
      <dgm:prSet presAssocID="{024403BC-11A2-4290-ABC5-112A39CBE0C0}" presName="level" presStyleLbl="node1" presStyleIdx="2" presStyleCnt="5" custScaleX="123297" custLinFactNeighborX="1219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207590-0FE8-47BA-8B01-6E30EF3491BC}" type="pres">
      <dgm:prSet presAssocID="{024403BC-11A2-4290-ABC5-112A39CBE0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0A2F7F-AA33-482C-A5B9-C7A27D16E9BC}" type="pres">
      <dgm:prSet presAssocID="{3B112ED6-780E-4AA3-BF92-F9F4993F6923}" presName="Name8" presStyleCnt="0"/>
      <dgm:spPr/>
    </dgm:pt>
    <dgm:pt modelId="{9E83FC27-C544-4B0E-AEF6-3B40792C94F0}" type="pres">
      <dgm:prSet presAssocID="{3B112ED6-780E-4AA3-BF92-F9F4993F6923}" presName="level" presStyleLbl="node1" presStyleIdx="3" presStyleCnt="5" custScaleX="111301" custLinFactNeighborX="380" custLinFactNeighborY="-338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923F9D-F207-4988-BD76-4A4838BA517A}" type="pres">
      <dgm:prSet presAssocID="{3B112ED6-780E-4AA3-BF92-F9F4993F69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CCDF83-96A7-46F0-91B2-C007621C1DA6}" type="pres">
      <dgm:prSet presAssocID="{3E5E741C-6458-4A90-8826-DFDB857CD0CC}" presName="Name8" presStyleCnt="0"/>
      <dgm:spPr/>
    </dgm:pt>
    <dgm:pt modelId="{3508E3BD-A4F4-4699-AE22-99A8AAD86C11}" type="pres">
      <dgm:prSet presAssocID="{3E5E741C-6458-4A90-8826-DFDB857CD0CC}" presName="level" presStyleLbl="node1" presStyleIdx="4" presStyleCnt="5" custScaleY="9522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81CEEA-FC75-47DD-8991-57A099797597}" type="pres">
      <dgm:prSet presAssocID="{3E5E741C-6458-4A90-8826-DFDB857CD0C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9000A83-9301-4A2E-BAE8-EF3FC79A4961}" type="presOf" srcId="{3B112ED6-780E-4AA3-BF92-F9F4993F6923}" destId="{E1923F9D-F207-4988-BD76-4A4838BA517A}" srcOrd="1" destOrd="0" presId="urn:microsoft.com/office/officeart/2005/8/layout/pyramid1"/>
    <dgm:cxn modelId="{5FD65D0F-5575-4445-8A8A-594CD43EDD23}" type="presOf" srcId="{024403BC-11A2-4290-ABC5-112A39CBE0C0}" destId="{E6207590-0FE8-47BA-8B01-6E30EF3491BC}" srcOrd="1" destOrd="0" presId="urn:microsoft.com/office/officeart/2005/8/layout/pyramid1"/>
    <dgm:cxn modelId="{9C18D5B8-17AC-4789-88DF-CBB58E9FF2AC}" type="presOf" srcId="{3B112ED6-780E-4AA3-BF92-F9F4993F6923}" destId="{9E83FC27-C544-4B0E-AEF6-3B40792C94F0}" srcOrd="0" destOrd="0" presId="urn:microsoft.com/office/officeart/2005/8/layout/pyramid1"/>
    <dgm:cxn modelId="{73E8EE96-19AC-415D-ACD5-84973684C930}" srcId="{4C9B73AC-D694-44AE-AAB4-02B3D029B0B9}" destId="{3B112ED6-780E-4AA3-BF92-F9F4993F6923}" srcOrd="3" destOrd="0" parTransId="{A5B2E4D6-0A0E-43AE-9D79-1465DDD8C847}" sibTransId="{644C8B36-F7DF-4E62-B229-478C5E329892}"/>
    <dgm:cxn modelId="{FE0F8C2D-E380-4C59-8859-BF6E2765D738}" type="presOf" srcId="{3E5E741C-6458-4A90-8826-DFDB857CD0CC}" destId="{3508E3BD-A4F4-4699-AE22-99A8AAD86C11}" srcOrd="0" destOrd="0" presId="urn:microsoft.com/office/officeart/2005/8/layout/pyramid1"/>
    <dgm:cxn modelId="{6B43CC26-BF5B-4FC8-A09B-C76DCA46834E}" srcId="{4C9B73AC-D694-44AE-AAB4-02B3D029B0B9}" destId="{EA0190B4-CBBE-453F-91D5-8A4DEDED8BCC}" srcOrd="0" destOrd="0" parTransId="{952AF4C6-D260-4C31-AE36-8E09F59B4A38}" sibTransId="{74208836-AB98-43C2-AC62-001AC0C641FE}"/>
    <dgm:cxn modelId="{33D49595-67A6-46D8-8E8B-F0B71C36D6BA}" srcId="{4C9B73AC-D694-44AE-AAB4-02B3D029B0B9}" destId="{AEB4163F-572A-4951-B15F-00485E58A6B7}" srcOrd="1" destOrd="0" parTransId="{0F6AF38F-2B38-49C9-BB1A-B800FC61E61D}" sibTransId="{0BEC5822-A7E5-47A4-85A0-DAF18D610D15}"/>
    <dgm:cxn modelId="{C3319262-E3A6-426C-A9B2-B56F7A49CD1E}" type="presOf" srcId="{AEB4163F-572A-4951-B15F-00485E58A6B7}" destId="{F5EC1AAF-EAF1-4B82-98E8-799F55905296}" srcOrd="1" destOrd="0" presId="urn:microsoft.com/office/officeart/2005/8/layout/pyramid1"/>
    <dgm:cxn modelId="{E4CB6251-3A94-482C-BFF8-3C185CE8EC5B}" type="presOf" srcId="{3E5E741C-6458-4A90-8826-DFDB857CD0CC}" destId="{4781CEEA-FC75-47DD-8991-57A099797597}" srcOrd="1" destOrd="0" presId="urn:microsoft.com/office/officeart/2005/8/layout/pyramid1"/>
    <dgm:cxn modelId="{ABBA8596-C276-4C0F-A5F7-2C78FFB558AA}" type="presOf" srcId="{EA0190B4-CBBE-453F-91D5-8A4DEDED8BCC}" destId="{EF59F837-1697-4E60-9304-61B337D978BB}" srcOrd="0" destOrd="0" presId="urn:microsoft.com/office/officeart/2005/8/layout/pyramid1"/>
    <dgm:cxn modelId="{1A28832E-A711-4178-900D-8BFA92BCECEA}" type="presOf" srcId="{4C9B73AC-D694-44AE-AAB4-02B3D029B0B9}" destId="{7D8E4908-D161-48C8-AB9D-CE0BCE1F1FB6}" srcOrd="0" destOrd="0" presId="urn:microsoft.com/office/officeart/2005/8/layout/pyramid1"/>
    <dgm:cxn modelId="{DBCAACFB-FD90-4F71-A7F5-4F5FBD59EB36}" type="presOf" srcId="{024403BC-11A2-4290-ABC5-112A39CBE0C0}" destId="{6F251510-13B9-4B81-A626-4F924C82541E}" srcOrd="0" destOrd="0" presId="urn:microsoft.com/office/officeart/2005/8/layout/pyramid1"/>
    <dgm:cxn modelId="{439402C9-E746-47DB-B155-F09609C6400D}" srcId="{4C9B73AC-D694-44AE-AAB4-02B3D029B0B9}" destId="{024403BC-11A2-4290-ABC5-112A39CBE0C0}" srcOrd="2" destOrd="0" parTransId="{BB53E9A9-6511-40E0-88D8-115849906A35}" sibTransId="{C4B5B12B-E7F5-48DF-9815-95A8484E611B}"/>
    <dgm:cxn modelId="{CCC38DE3-149F-4118-8297-5A8F0FBD8F59}" srcId="{4C9B73AC-D694-44AE-AAB4-02B3D029B0B9}" destId="{3E5E741C-6458-4A90-8826-DFDB857CD0CC}" srcOrd="4" destOrd="0" parTransId="{DBDF1420-8EFC-434B-A8C4-CABC58AF58D5}" sibTransId="{24B634AF-7859-476A-9120-EE2017746303}"/>
    <dgm:cxn modelId="{A24F28F1-9A2E-4924-B80A-734592EA0DD3}" type="presOf" srcId="{EA0190B4-CBBE-453F-91D5-8A4DEDED8BCC}" destId="{EC5C5765-0EF2-4DAC-ACFB-46EA750952E5}" srcOrd="1" destOrd="0" presId="urn:microsoft.com/office/officeart/2005/8/layout/pyramid1"/>
    <dgm:cxn modelId="{632D1282-E539-4C6F-AAFF-3DFCDAE1F66C}" type="presOf" srcId="{AEB4163F-572A-4951-B15F-00485E58A6B7}" destId="{F810FF7D-39AE-49F0-A9E7-2BBDCA14656A}" srcOrd="0" destOrd="0" presId="urn:microsoft.com/office/officeart/2005/8/layout/pyramid1"/>
    <dgm:cxn modelId="{30B399F8-BF61-498C-AE82-15D2A58E40B6}" type="presParOf" srcId="{7D8E4908-D161-48C8-AB9D-CE0BCE1F1FB6}" destId="{B19BA6A6-3AC8-44E5-9D6E-06B2716351F0}" srcOrd="0" destOrd="0" presId="urn:microsoft.com/office/officeart/2005/8/layout/pyramid1"/>
    <dgm:cxn modelId="{7DEB314B-659B-4924-81EA-84FD33456656}" type="presParOf" srcId="{B19BA6A6-3AC8-44E5-9D6E-06B2716351F0}" destId="{EF59F837-1697-4E60-9304-61B337D978BB}" srcOrd="0" destOrd="0" presId="urn:microsoft.com/office/officeart/2005/8/layout/pyramid1"/>
    <dgm:cxn modelId="{2FF3BBFA-3FF6-4A42-B17B-A3C182C6A24B}" type="presParOf" srcId="{B19BA6A6-3AC8-44E5-9D6E-06B2716351F0}" destId="{EC5C5765-0EF2-4DAC-ACFB-46EA750952E5}" srcOrd="1" destOrd="0" presId="urn:microsoft.com/office/officeart/2005/8/layout/pyramid1"/>
    <dgm:cxn modelId="{C352C614-F279-4078-8561-A0DBE2DCD8E7}" type="presParOf" srcId="{7D8E4908-D161-48C8-AB9D-CE0BCE1F1FB6}" destId="{8A4DAB6B-FA18-41C7-A507-7D2B419797F1}" srcOrd="1" destOrd="0" presId="urn:microsoft.com/office/officeart/2005/8/layout/pyramid1"/>
    <dgm:cxn modelId="{EEC56170-883A-435A-9F96-1DFA82F08B7C}" type="presParOf" srcId="{8A4DAB6B-FA18-41C7-A507-7D2B419797F1}" destId="{F810FF7D-39AE-49F0-A9E7-2BBDCA14656A}" srcOrd="0" destOrd="0" presId="urn:microsoft.com/office/officeart/2005/8/layout/pyramid1"/>
    <dgm:cxn modelId="{6643F6B9-F8A9-4430-A24B-8416E3B8EB6B}" type="presParOf" srcId="{8A4DAB6B-FA18-41C7-A507-7D2B419797F1}" destId="{F5EC1AAF-EAF1-4B82-98E8-799F55905296}" srcOrd="1" destOrd="0" presId="urn:microsoft.com/office/officeart/2005/8/layout/pyramid1"/>
    <dgm:cxn modelId="{2824CC07-3973-4C3C-A510-87CEEAF5CD25}" type="presParOf" srcId="{7D8E4908-D161-48C8-AB9D-CE0BCE1F1FB6}" destId="{EAC68519-8745-495A-90A9-1E2E1170B2EC}" srcOrd="2" destOrd="0" presId="urn:microsoft.com/office/officeart/2005/8/layout/pyramid1"/>
    <dgm:cxn modelId="{FDE51A67-56BF-4359-BF7B-80B102408C37}" type="presParOf" srcId="{EAC68519-8745-495A-90A9-1E2E1170B2EC}" destId="{6F251510-13B9-4B81-A626-4F924C82541E}" srcOrd="0" destOrd="0" presId="urn:microsoft.com/office/officeart/2005/8/layout/pyramid1"/>
    <dgm:cxn modelId="{BBB05C0A-4C06-484B-AF86-7D0943AE41CE}" type="presParOf" srcId="{EAC68519-8745-495A-90A9-1E2E1170B2EC}" destId="{E6207590-0FE8-47BA-8B01-6E30EF3491BC}" srcOrd="1" destOrd="0" presId="urn:microsoft.com/office/officeart/2005/8/layout/pyramid1"/>
    <dgm:cxn modelId="{68D02255-602F-4CC8-B112-A14A93B881EE}" type="presParOf" srcId="{7D8E4908-D161-48C8-AB9D-CE0BCE1F1FB6}" destId="{080A2F7F-AA33-482C-A5B9-C7A27D16E9BC}" srcOrd="3" destOrd="0" presId="urn:microsoft.com/office/officeart/2005/8/layout/pyramid1"/>
    <dgm:cxn modelId="{86240146-E729-4AB4-B81F-C78655E3AF27}" type="presParOf" srcId="{080A2F7F-AA33-482C-A5B9-C7A27D16E9BC}" destId="{9E83FC27-C544-4B0E-AEF6-3B40792C94F0}" srcOrd="0" destOrd="0" presId="urn:microsoft.com/office/officeart/2005/8/layout/pyramid1"/>
    <dgm:cxn modelId="{A596A837-B5F8-4F01-9B6D-9C1D85246065}" type="presParOf" srcId="{080A2F7F-AA33-482C-A5B9-C7A27D16E9BC}" destId="{E1923F9D-F207-4988-BD76-4A4838BA517A}" srcOrd="1" destOrd="0" presId="urn:microsoft.com/office/officeart/2005/8/layout/pyramid1"/>
    <dgm:cxn modelId="{85F73671-C9F9-4306-92A9-AE631D0E277B}" type="presParOf" srcId="{7D8E4908-D161-48C8-AB9D-CE0BCE1F1FB6}" destId="{8FCCDF83-96A7-46F0-91B2-C007621C1DA6}" srcOrd="4" destOrd="0" presId="urn:microsoft.com/office/officeart/2005/8/layout/pyramid1"/>
    <dgm:cxn modelId="{DC8B3896-A284-452C-937D-09A51AE006A8}" type="presParOf" srcId="{8FCCDF83-96A7-46F0-91B2-C007621C1DA6}" destId="{3508E3BD-A4F4-4699-AE22-99A8AAD86C11}" srcOrd="0" destOrd="0" presId="urn:microsoft.com/office/officeart/2005/8/layout/pyramid1"/>
    <dgm:cxn modelId="{54B6BA6C-B626-45FA-B7EC-B804754B91E2}" type="presParOf" srcId="{8FCCDF83-96A7-46F0-91B2-C007621C1DA6}" destId="{4781CEEA-FC75-47DD-8991-57A09979759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9F837-1697-4E60-9304-61B337D978BB}">
      <dsp:nvSpPr>
        <dsp:cNvPr id="0" name=""/>
        <dsp:cNvSpPr/>
      </dsp:nvSpPr>
      <dsp:spPr>
        <a:xfrm>
          <a:off x="2819418" y="0"/>
          <a:ext cx="2362218" cy="915202"/>
        </a:xfrm>
        <a:prstGeom prst="trapezoid">
          <a:avLst>
            <a:gd name="adj" fmla="val 88266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                                                                  </a:t>
          </a: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SER FELIZ  </a:t>
          </a:r>
          <a:endParaRPr lang="es-ES" sz="2000" b="1" kern="1200" dirty="0">
            <a:latin typeface="Arial" pitchFamily="34" charset="0"/>
            <a:cs typeface="Arial" pitchFamily="34" charset="0"/>
          </a:endParaRPr>
        </a:p>
      </dsp:txBody>
      <dsp:txXfrm>
        <a:off x="2819418" y="0"/>
        <a:ext cx="2362218" cy="915202"/>
      </dsp:txXfrm>
    </dsp:sp>
    <dsp:sp modelId="{F810FF7D-39AE-49F0-A9E7-2BBDCA14656A}">
      <dsp:nvSpPr>
        <dsp:cNvPr id="0" name=""/>
        <dsp:cNvSpPr/>
      </dsp:nvSpPr>
      <dsp:spPr>
        <a:xfrm>
          <a:off x="1547833" y="928692"/>
          <a:ext cx="4953016" cy="915202"/>
        </a:xfrm>
        <a:prstGeom prst="trapezoid">
          <a:avLst>
            <a:gd name="adj" fmla="val 88266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RELACIÓN CON  DIOS.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CREER </a:t>
          </a:r>
        </a:p>
      </dsp:txBody>
      <dsp:txXfrm>
        <a:off x="2414611" y="928692"/>
        <a:ext cx="3219461" cy="915202"/>
      </dsp:txXfrm>
    </dsp:sp>
    <dsp:sp modelId="{6F251510-13B9-4B81-A626-4F924C82541E}">
      <dsp:nvSpPr>
        <dsp:cNvPr id="0" name=""/>
        <dsp:cNvSpPr/>
      </dsp:nvSpPr>
      <dsp:spPr>
        <a:xfrm>
          <a:off x="1071569" y="1830405"/>
          <a:ext cx="5976084" cy="915202"/>
        </a:xfrm>
        <a:prstGeom prst="trapezoid">
          <a:avLst>
            <a:gd name="adj" fmla="val 88266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RELACIÓN CON EL MUNDO.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MEJORAR EL MUNDO .</a:t>
          </a:r>
        </a:p>
      </dsp:txBody>
      <dsp:txXfrm>
        <a:off x="2117384" y="1830405"/>
        <a:ext cx="3884455" cy="915202"/>
      </dsp:txXfrm>
    </dsp:sp>
    <dsp:sp modelId="{9E83FC27-C544-4B0E-AEF6-3B40792C94F0}">
      <dsp:nvSpPr>
        <dsp:cNvPr id="0" name=""/>
        <dsp:cNvSpPr/>
      </dsp:nvSpPr>
      <dsp:spPr>
        <a:xfrm>
          <a:off x="428651" y="2714646"/>
          <a:ext cx="7192867" cy="915202"/>
        </a:xfrm>
        <a:prstGeom prst="trapezoid">
          <a:avLst>
            <a:gd name="adj" fmla="val 88266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  </a:t>
          </a: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RELACIÓN CON L@S DEMÁS.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AMAR- CREAR COMUNIDAD.</a:t>
          </a:r>
        </a:p>
      </dsp:txBody>
      <dsp:txXfrm>
        <a:off x="1687403" y="2714646"/>
        <a:ext cx="4675363" cy="915202"/>
      </dsp:txXfrm>
    </dsp:sp>
    <dsp:sp modelId="{3508E3BD-A4F4-4699-AE22-99A8AAD86C11}">
      <dsp:nvSpPr>
        <dsp:cNvPr id="0" name=""/>
        <dsp:cNvSpPr/>
      </dsp:nvSpPr>
      <dsp:spPr>
        <a:xfrm>
          <a:off x="0" y="3660810"/>
          <a:ext cx="8001056" cy="871519"/>
        </a:xfrm>
        <a:prstGeom prst="trapezoid">
          <a:avLst>
            <a:gd name="adj" fmla="val 88266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RELACIÓN CON UN@ MISM@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itchFamily="34" charset="0"/>
              <a:cs typeface="Arial" pitchFamily="34" charset="0"/>
            </a:rPr>
            <a:t>AUTOESTIMA-REFLEXIÓN-ACEPTACIÓN.</a:t>
          </a:r>
        </a:p>
      </dsp:txBody>
      <dsp:txXfrm>
        <a:off x="1400184" y="3660810"/>
        <a:ext cx="5200686" cy="871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NI" smtClean="0"/>
              <a:t>www.mercedariasmexca.org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94A7D-B555-44A4-BB79-5727CA0E6771}" type="datetimeFigureOut">
              <a:rPr lang="es-NI" smtClean="0"/>
              <a:t>03/12/2010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D2752-0414-462D-96B1-D700E7C7500D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2395192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NI" smtClean="0"/>
              <a:t>www.mercedariasmexca.org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F830B-C04D-44E2-848B-31C152B302AC}" type="datetimeFigureOut">
              <a:rPr lang="es-NI" smtClean="0"/>
              <a:t>03/12/2010</a:t>
            </a:fld>
            <a:endParaRPr lang="es-NI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176E1-E474-46D7-8669-0205D7A41B90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0191738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176E1-E474-46D7-8669-0205D7A41B90}" type="slidenum">
              <a:rPr lang="es-NI" smtClean="0"/>
              <a:t>1</a:t>
            </a:fld>
            <a:endParaRPr lang="es-NI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NI" smtClean="0"/>
              <a:t>www.mercedariasmexca.org</a:t>
            </a:r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900382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NI" smtClean="0"/>
              <a:t>www.mercedariasmexca.org</a:t>
            </a:r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8176E1-E474-46D7-8669-0205D7A41B90}" type="slidenum">
              <a:rPr lang="es-NI" smtClean="0"/>
              <a:t>8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7791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074C-A38A-449B-A271-7F350BCADAA8}" type="datetime1">
              <a:rPr lang="es-GT" smtClean="0"/>
              <a:t>03/12/2010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92DD-4AF6-46A4-8A23-ADC286724D7F}" type="datetime1">
              <a:rPr lang="es-GT" smtClean="0"/>
              <a:t>03/12/2010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CD4-F9D4-4432-8DC6-36DF2110C22F}" type="datetime1">
              <a:rPr lang="es-GT" smtClean="0"/>
              <a:t>03/12/2010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35A0-2312-46D6-83DC-17C195576939}" type="datetime1">
              <a:rPr lang="es-GT" smtClean="0"/>
              <a:t>03/12/2010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FEE3-B0EF-4873-8206-A92456DF2FDA}" type="datetime1">
              <a:rPr lang="es-GT" smtClean="0"/>
              <a:t>03/12/2010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48BC-2277-46C0-A8C9-3F54C860A880}" type="datetime1">
              <a:rPr lang="es-GT" smtClean="0"/>
              <a:t>03/12/2010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8AF1-90F0-42F5-806B-1C6880FD2BAB}" type="datetime1">
              <a:rPr lang="es-GT" smtClean="0"/>
              <a:t>03/12/2010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B592-99B8-44E3-AFF5-47FB499EA79C}" type="datetime1">
              <a:rPr lang="es-GT" smtClean="0"/>
              <a:t>03/12/2010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4D9-458A-458B-A632-43AEB8DB0F43}" type="datetime1">
              <a:rPr lang="es-GT" smtClean="0"/>
              <a:t>03/12/2010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D3D3-1DA9-4F2F-86F5-5B1D6F3F205A}" type="datetime1">
              <a:rPr lang="es-GT" smtClean="0"/>
              <a:t>03/12/2010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07F55-B74F-4DEA-A373-0708E5FD1F30}" type="datetime1">
              <a:rPr lang="es-GT" smtClean="0"/>
              <a:t>03/12/2010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34F6-B433-4BC6-8B89-12F38F32172E}" type="datetime1">
              <a:rPr lang="es-GT" smtClean="0"/>
              <a:t>03/12/2010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GT" smtClean="0"/>
              <a:t>www.mercedariasmexca.org</a:t>
            </a: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D4C9-BCA9-4CE3-8CC9-F5845D1AAE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gt/imgres?imgurl=http://www.gachumex.com/wp-content/uploads/2009/10/12-picasso-muchacha-ante-el-espejo1.jpg&amp;imgrefurl=http://www.gachumex.com/2009/10/autoestima/&amp;usg=__5VUVcmdBgAvHqaIy4us1hkaAXm4=&amp;h=369&amp;w=280&amp;sz=35&amp;hl=es&amp;start=20&amp;itbs=1&amp;tbnid=Hz4zyRIitOaLMM:&amp;tbnh=122&amp;tbnw=93&amp;prev=/images?q=AUTOESTIMA&amp;hl=es&amp;gbv=2&amp;tbs=isch: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gt/imgres?imgurl=http://farm3.static.flickr.com/2279/2312496252_a43dc8cc2e.jpg&amp;imgrefurl=http://humanismoyconectividad.wordpress.com/2008/06/13/&amp;usg=__HDoheuZwRjo8QrGsQ6qOjReEybc=&amp;h=500&amp;w=334&amp;sz=95&amp;hl=es&amp;start=2&amp;itbs=1&amp;tbnid=kbcEvc4aJZJ_gM:&amp;tbnh=130&amp;tbnw=87&amp;prev=/images?q=PERSONA+EN+LIBERTAD&amp;hl=es&amp;gbv=2&amp;tbs=isch: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28794" y="357166"/>
            <a:ext cx="57864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 smtClean="0"/>
              <a:t>LLAMAD@S A SER PERSONAS </a:t>
            </a:r>
            <a:endParaRPr lang="es-GT" sz="3200" dirty="0"/>
          </a:p>
        </p:txBody>
      </p:sp>
      <p:graphicFrame>
        <p:nvGraphicFramePr>
          <p:cNvPr id="10" name="9 Diagrama"/>
          <p:cNvGraphicFramePr/>
          <p:nvPr/>
        </p:nvGraphicFramePr>
        <p:xfrm>
          <a:off x="642910" y="1357298"/>
          <a:ext cx="8001056" cy="453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z="1400" dirty="0" smtClean="0"/>
              <a:t>www.mercedariasmexca.org</a:t>
            </a:r>
            <a:endParaRPr lang="es-G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1472" y="357166"/>
            <a:ext cx="75724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VIVE DE VALORES</a:t>
            </a:r>
            <a:endParaRPr kumimoji="0" lang="es-E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00034" y="1357298"/>
            <a:ext cx="75724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es un individuo que vive de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valores.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descubre valores importantes en su vida (justicia, paz, solidaridad, fraternidad...), los elije conscientemente y los vive con fidelidad. Vivir sin valores es negarse a vivir como persona.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286124"/>
            <a:ext cx="4972083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TIENE UNA RELACION POSITIVA CON L@S OTR@S</a:t>
            </a:r>
            <a:endParaRPr kumimoji="0" lang="es-GT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G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57158" y="1857364"/>
            <a:ext cx="62865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es un ser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abierto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los demás,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un "ser-en-relación". El hombre  y la mujer es persona en la medida que va creando relaciones positivas con los otros seres humanos.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571875"/>
            <a:ext cx="4138638" cy="294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4401" y="714356"/>
            <a:ext cx="3329599" cy="556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285860"/>
            <a:ext cx="592935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econocer que el/la 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otr@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es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"persona¨.</a:t>
            </a:r>
            <a:endParaRPr lang="es-ES" sz="2400" i="1" dirty="0"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dirty="0"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Evitar todo intento de manipulación, posesión o dominio.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Aceptar al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otr</a:t>
            </a:r>
            <a:r>
              <a:rPr lang="es-ES" sz="2400" dirty="0" err="1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como alguien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distint@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Valorar lo positivo de l@s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otr@s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>
                <a:latin typeface="Comic Sans MS" pitchFamily="66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ener una actitud comprensiva.</a:t>
            </a: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57356" y="428604"/>
            <a:ext cx="36433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IMPLICA </a:t>
            </a:r>
            <a:endParaRPr kumimoji="0" lang="es-G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71538" y="357166"/>
            <a:ext cx="67866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TRABAJO 	POR GRUPOS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1285860"/>
            <a:ext cx="850112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1-Comparte en grupo los sentimientos  y las reflexiones que te provoca estas descripciones del ser persona.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2-¿Qué  actitudes y valores humanos abren más la posibilidad de relación en las personas: con </a:t>
            </a:r>
            <a:r>
              <a:rPr kumimoji="0" lang="es-E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un@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es-E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mism@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, con l@s demás, con el  mundo , con Dios.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3-Desde donde creo yo que se relacionan más hoy la gente joven desde el YO IMPULSIVO,  EL YO REFLEXIVO, DESDE EL YO  PROSPECTIVO .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8612"/>
            <a:ext cx="792961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El HOMBRE, LA MUJER  NO NACE... SE HACE</a:t>
            </a:r>
            <a:endParaRPr kumimoji="0" lang="es-G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G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1695852"/>
            <a:ext cx="82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primera llamada que nos hace Dios es a la vida, a existir como seres humanos. La Persona recibe la vida no como una cosa ya hecha sino como un quehacer. En este sentido, "La persona  no nace... se hace".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4000504"/>
            <a:ext cx="892971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Nuestra primera vocación es la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vocación al ser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y a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ser personas.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primera vocación del hombre y de la mujer  es la de hacerse hombre,  la de hacerse mujer, construirse como hombre y construirse como mujer. Todas las demás vocaciones son secundarias, ya que son concretizaciones de esta vocación común a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tod@s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00438"/>
            <a:ext cx="8715404" cy="42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71472" y="407709"/>
            <a:ext cx="80010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EL HOMBRE LA MUJER  COMO PERSONA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00034" y="1973839"/>
            <a:ext cx="771530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tarea del hombre y de la mujer es construirse como persona. Pero, ¿qué significa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"ser persona"?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¿cuáles son las características que definen a la persona?</a:t>
            </a: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G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714884"/>
            <a:ext cx="8143932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57224" y="357166"/>
            <a:ext cx="64742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/>
              <a:t>LA PERSONA SE CONOCE A SI MISMA</a:t>
            </a:r>
            <a:endParaRPr lang="es-GT" sz="3200" b="1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928670"/>
            <a:ext cx="835821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es un individuo capaz de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autoconciencia.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Esto quiere decir que la persona es consciente de su propia identidad y tiene una relación positiva consigo misma. Conoce su propia vida y acepta lo que en realidad es: sus capacidades y cualidades, sus limitaciones y defectos. La persona reconoce lo bueno y lo malo que hay dentro de sí.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4531" y="3429000"/>
            <a:ext cx="3635055" cy="317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4143380"/>
            <a:ext cx="8858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Comic Sans MS" pitchFamily="66" charset="0"/>
              </a:rPr>
              <a:t>Es un medio de ir creciendo en la autoconciencia y el autoconocimiento  de la persona, es el sentimos y la valoración de aceptar la propia manera de ser de cada </a:t>
            </a:r>
            <a:r>
              <a:rPr lang="es-ES" sz="2400" dirty="0" err="1" smtClean="0">
                <a:latin typeface="Comic Sans MS" pitchFamily="66" charset="0"/>
              </a:rPr>
              <a:t>un@</a:t>
            </a:r>
            <a:r>
              <a:rPr lang="es-ES" sz="2400" dirty="0" smtClean="0">
                <a:latin typeface="Comic Sans MS" pitchFamily="66" charset="0"/>
              </a:rPr>
              <a:t> de </a:t>
            </a:r>
            <a:r>
              <a:rPr lang="es-ES" sz="2400" dirty="0" err="1" smtClean="0">
                <a:latin typeface="Comic Sans MS" pitchFamily="66" charset="0"/>
              </a:rPr>
              <a:t>nosotr@s</a:t>
            </a:r>
            <a:r>
              <a:rPr lang="es-ES" sz="2400" dirty="0" smtClean="0">
                <a:latin typeface="Comic Sans MS" pitchFamily="66" charset="0"/>
              </a:rPr>
              <a:t> </a:t>
            </a:r>
            <a:r>
              <a:rPr lang="es-ES" sz="2400" dirty="0" err="1" smtClean="0">
                <a:latin typeface="Comic Sans MS" pitchFamily="66" charset="0"/>
              </a:rPr>
              <a:t>msim@s</a:t>
            </a:r>
            <a:r>
              <a:rPr lang="es-ES" sz="2400" dirty="0" smtClean="0">
                <a:latin typeface="Comic Sans MS" pitchFamily="66" charset="0"/>
              </a:rPr>
              <a:t>, ella se desarrolla desde la infancia. La autoestima no es un estado fijo o rígido, sino que cambia en relación a las experiencias y sentimientos que se va viviendo</a:t>
            </a:r>
            <a:endParaRPr lang="es-ES" sz="2400" dirty="0">
              <a:latin typeface="Comic Sans MS" pitchFamily="66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85918" y="357166"/>
            <a:ext cx="4929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3200" b="1" dirty="0" smtClean="0">
                <a:latin typeface="Calibri" pitchFamily="34" charset="0"/>
                <a:cs typeface="Arial" pitchFamily="34" charset="0"/>
              </a:rPr>
              <a:t>LA AUTOESTIMA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26" name="Picture 2" descr="http://t3.gstatic.com/images?q=tbn:Hz4zyRIitOaLMM:http://www.gachumex.com/wp-content/uploads/2009/10/12-picasso-muchacha-ante-el-espejo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5066" y="1142984"/>
            <a:ext cx="3762268" cy="2428892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1400076"/>
            <a:ext cx="821537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El nivel de autoestima adecuado está vinculado a un concepto positivo de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un@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mism@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ella potencia la capacidad en las personas para desarrollar sus habilidades y aumenta el nivel de seguridad, si la autoestima es inadecuada, produce en la persona la derrota y el fracaso.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3505185"/>
            <a:ext cx="3714776" cy="2995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214290"/>
            <a:ext cx="800102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ACTUA EN LIBERTAD</a:t>
            </a:r>
            <a:endParaRPr kumimoji="0" lang="es-GT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G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85786" y="4429132"/>
            <a:ext cx="78581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 es un individuo capaz de 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autodeterminación.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 persona, por ser libre, hace opciones y toma decisiones responsables en una forma autónoma. Para la persona, ser libre significa ser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dueñ@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de sí misma y ser el/la  protagonista de la propia vida porque se puede decidir sobre ella.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t0.gstatic.com/images?q=tbn:kbcEvc4aJZJ_gM:http://farm3.static.flickr.com/2279/2312496252_a43dc8cc2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928670"/>
            <a:ext cx="3471881" cy="3429024"/>
          </a:xfrm>
          <a:prstGeom prst="rect">
            <a:avLst/>
          </a:prstGeom>
          <a:noFill/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500043"/>
            <a:ext cx="835824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Las personas son capaces de proyectar su vida, aunque esto conlleva riesgos, por eso las personas necesitamos de unas referencias que orienten y estimulen el ejercicio de la libre voluntad. La elaboración del proyecto de vida ha de partir de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un@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mism@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, y vivir la vida como proyecto no es vivir sin más. A lo que salga, dejarse llevar, no es tener mecánicamente  un programa, que se soporta a duras penas, ahora bien es haber encontrado un dinamismo o fuerza motivadora que orienta e impulsa la realización personal. ¿Dónde encornar la referencia viva para que mi vida crezca conforme a un proyecto estimulante?.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357166"/>
            <a:ext cx="87154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PASOS EVOLUTIVOS QUE LLEVAN A LA MADUREZ DE LA PERSONA</a:t>
            </a:r>
            <a:endParaRPr kumimoji="0" lang="es-E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5615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00174"/>
            <a:ext cx="157997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4000504"/>
            <a:ext cx="1890721" cy="1857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8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1428736"/>
            <a:ext cx="1857388" cy="186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14282" y="3143248"/>
            <a:ext cx="335758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YO IMPULSIVO: guiado por la ¨lógica del placer¨.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2786050" y="5873115"/>
            <a:ext cx="350046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YO REFLEXIVO: guiado por la ¨lógica de la realidad¨.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786446" y="3357562"/>
            <a:ext cx="335755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YO PROSPECTIVO: guiado por la ¨lógica de los valores¨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GT" smtClean="0"/>
              <a:t>www.mercedariasmexca.org</a:t>
            </a:r>
            <a:endParaRPr lang="es-G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836</Words>
  <Application>Microsoft Office PowerPoint</Application>
  <PresentationFormat>Presentación en pantalla (4:3)</PresentationFormat>
  <Paragraphs>64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Rosario</cp:lastModifiedBy>
  <cp:revision>35</cp:revision>
  <dcterms:created xsi:type="dcterms:W3CDTF">2010-05-30T13:22:18Z</dcterms:created>
  <dcterms:modified xsi:type="dcterms:W3CDTF">2010-12-03T14:38:50Z</dcterms:modified>
</cp:coreProperties>
</file>